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09-04-2025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/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24.1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/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796076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839480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796076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796076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A96555-040E-682D-525B-E410A61AAD86}"/>
              </a:ext>
            </a:extLst>
          </p:cNvPr>
          <p:cNvSpPr txBox="1"/>
          <p:nvPr/>
        </p:nvSpPr>
        <p:spPr>
          <a:xfrm>
            <a:off x="8846835" y="638633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√s’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2AC6A-F7E0-94E8-8788-2BE5F8D2711B}"/>
              </a:ext>
            </a:extLst>
          </p:cNvPr>
          <p:cNvSpPr txBox="1"/>
          <p:nvPr/>
        </p:nvSpPr>
        <p:spPr>
          <a:xfrm>
            <a:off x="6241228" y="638633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√s’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529F9-C1D0-990D-7886-C880F5541617}"/>
              </a:ext>
            </a:extLst>
          </p:cNvPr>
          <p:cNvSpPr txBox="1"/>
          <p:nvPr/>
        </p:nvSpPr>
        <p:spPr>
          <a:xfrm>
            <a:off x="3624239" y="638633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√s’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500926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Discarding all final-state photons from event (assuming all final-state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796076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784733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C2D9E5D-061A-802A-1F62-943230B21363}"/>
              </a:ext>
            </a:extLst>
          </p:cNvPr>
          <p:cNvSpPr txBox="1"/>
          <p:nvPr/>
        </p:nvSpPr>
        <p:spPr>
          <a:xfrm>
            <a:off x="981243" y="638633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√s’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7651</TotalTime>
  <Words>4069</Words>
  <Application>Microsoft Office PowerPoint</Application>
  <PresentationFormat>Widescreen</PresentationFormat>
  <Paragraphs>675</Paragraphs>
  <Slides>83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1632</cp:revision>
  <dcterms:created xsi:type="dcterms:W3CDTF">2024-11-21T11:19:07Z</dcterms:created>
  <dcterms:modified xsi:type="dcterms:W3CDTF">2025-04-09T15:08:40Z</dcterms:modified>
</cp:coreProperties>
</file>